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7" r:id="rId2"/>
    <p:sldId id="279" r:id="rId3"/>
    <p:sldId id="268" r:id="rId4"/>
    <p:sldId id="269" r:id="rId5"/>
    <p:sldId id="272" r:id="rId6"/>
    <p:sldId id="273" r:id="rId7"/>
    <p:sldId id="274" r:id="rId8"/>
    <p:sldId id="275" r:id="rId9"/>
    <p:sldId id="271" r:id="rId10"/>
    <p:sldId id="276" r:id="rId11"/>
    <p:sldId id="283" r:id="rId12"/>
    <p:sldId id="280" r:id="rId13"/>
    <p:sldId id="277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EAB200"/>
    <a:srgbClr val="CC6600"/>
    <a:srgbClr val="000099"/>
    <a:srgbClr val="CC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1FA86-FEB2-4E51-9DAE-3BD82D1BFFEC}" v="5" dt="2024-02-11T22:43:41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>
      <p:cViewPr varScale="1">
        <p:scale>
          <a:sx n="113" d="100"/>
          <a:sy n="113" d="100"/>
        </p:scale>
        <p:origin x="110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McEachern" userId="9b83a1a3d16b0f58" providerId="LiveId" clId="{F9D1FA86-FEB2-4E51-9DAE-3BD82D1BFFEC}"/>
    <pc:docChg chg="undo custSel addSld delSld modSld sldOrd">
      <pc:chgData name="Karen McEachern" userId="9b83a1a3d16b0f58" providerId="LiveId" clId="{F9D1FA86-FEB2-4E51-9DAE-3BD82D1BFFEC}" dt="2024-02-12T17:41:40.116" v="186" actId="948"/>
      <pc:docMkLst>
        <pc:docMk/>
      </pc:docMkLst>
      <pc:sldChg chg="modSp mod">
        <pc:chgData name="Karen McEachern" userId="9b83a1a3d16b0f58" providerId="LiveId" clId="{F9D1FA86-FEB2-4E51-9DAE-3BD82D1BFFEC}" dt="2024-02-12T17:41:40.116" v="186" actId="948"/>
        <pc:sldMkLst>
          <pc:docMk/>
          <pc:sldMk cId="1956279062" sldId="267"/>
        </pc:sldMkLst>
        <pc:spChg chg="mod">
          <ac:chgData name="Karen McEachern" userId="9b83a1a3d16b0f58" providerId="LiveId" clId="{F9D1FA86-FEB2-4E51-9DAE-3BD82D1BFFEC}" dt="2024-02-12T17:41:40.116" v="186" actId="948"/>
          <ac:spMkLst>
            <pc:docMk/>
            <pc:sldMk cId="1956279062" sldId="267"/>
            <ac:spMk id="8" creationId="{868F0545-AE2D-0053-99FE-157E476D4EB9}"/>
          </ac:spMkLst>
        </pc:spChg>
      </pc:sldChg>
      <pc:sldChg chg="modSp mod">
        <pc:chgData name="Karen McEachern" userId="9b83a1a3d16b0f58" providerId="LiveId" clId="{F9D1FA86-FEB2-4E51-9DAE-3BD82D1BFFEC}" dt="2024-02-11T22:38:55.558" v="78" actId="1076"/>
        <pc:sldMkLst>
          <pc:docMk/>
          <pc:sldMk cId="570460987" sldId="277"/>
        </pc:sldMkLst>
        <pc:picChg chg="mod">
          <ac:chgData name="Karen McEachern" userId="9b83a1a3d16b0f58" providerId="LiveId" clId="{F9D1FA86-FEB2-4E51-9DAE-3BD82D1BFFEC}" dt="2024-02-11T22:38:55.558" v="78" actId="1076"/>
          <ac:picMkLst>
            <pc:docMk/>
            <pc:sldMk cId="570460987" sldId="277"/>
            <ac:picMk id="12" creationId="{C419F2DE-745F-3AFE-F011-D1DB98B9C289}"/>
          </ac:picMkLst>
        </pc:picChg>
      </pc:sldChg>
      <pc:sldChg chg="new del">
        <pc:chgData name="Karen McEachern" userId="9b83a1a3d16b0f58" providerId="LiveId" clId="{F9D1FA86-FEB2-4E51-9DAE-3BD82D1BFFEC}" dt="2024-02-11T22:28:47.605" v="33" actId="2696"/>
        <pc:sldMkLst>
          <pc:docMk/>
          <pc:sldMk cId="1667733343" sldId="278"/>
        </pc:sldMkLst>
      </pc:sldChg>
      <pc:sldChg chg="addSp delSp modSp add mod ord">
        <pc:chgData name="Karen McEachern" userId="9b83a1a3d16b0f58" providerId="LiveId" clId="{F9D1FA86-FEB2-4E51-9DAE-3BD82D1BFFEC}" dt="2024-02-11T23:03:14.822" v="151"/>
        <pc:sldMkLst>
          <pc:docMk/>
          <pc:sldMk cId="179387554" sldId="279"/>
        </pc:sldMkLst>
        <pc:spChg chg="add mod">
          <ac:chgData name="Karen McEachern" userId="9b83a1a3d16b0f58" providerId="LiveId" clId="{F9D1FA86-FEB2-4E51-9DAE-3BD82D1BFFEC}" dt="2024-02-11T22:27:58.920" v="29" actId="207"/>
          <ac:spMkLst>
            <pc:docMk/>
            <pc:sldMk cId="179387554" sldId="279"/>
            <ac:spMk id="14" creationId="{3A6AAECD-D182-5DD4-283C-DCB0CBD3FFAC}"/>
          </ac:spMkLst>
        </pc:spChg>
        <pc:spChg chg="mod">
          <ac:chgData name="Karen McEachern" userId="9b83a1a3d16b0f58" providerId="LiveId" clId="{F9D1FA86-FEB2-4E51-9DAE-3BD82D1BFFEC}" dt="2024-02-11T22:27:01.553" v="24" actId="1076"/>
          <ac:spMkLst>
            <pc:docMk/>
            <pc:sldMk cId="179387554" sldId="279"/>
            <ac:spMk id="21" creationId="{36DB4E2A-260D-B59F-2F7D-C28CC914C066}"/>
          </ac:spMkLst>
        </pc:spChg>
        <pc:picChg chg="del">
          <ac:chgData name="Karen McEachern" userId="9b83a1a3d16b0f58" providerId="LiveId" clId="{F9D1FA86-FEB2-4E51-9DAE-3BD82D1BFFEC}" dt="2024-02-11T22:23:50.352" v="11" actId="478"/>
          <ac:picMkLst>
            <pc:docMk/>
            <pc:sldMk cId="179387554" sldId="279"/>
            <ac:picMk id="4" creationId="{9BA1449B-5777-961B-C321-EDF2F3F5AA69}"/>
          </ac:picMkLst>
        </pc:picChg>
        <pc:picChg chg="add del mod modCrop">
          <ac:chgData name="Karen McEachern" userId="9b83a1a3d16b0f58" providerId="LiveId" clId="{F9D1FA86-FEB2-4E51-9DAE-3BD82D1BFFEC}" dt="2024-02-11T22:46:57.379" v="110" actId="478"/>
          <ac:picMkLst>
            <pc:docMk/>
            <pc:sldMk cId="179387554" sldId="279"/>
            <ac:picMk id="5" creationId="{A3403C6D-8AA7-8C26-9957-B939D9161BA3}"/>
          </ac:picMkLst>
        </pc:picChg>
        <pc:picChg chg="mod ord">
          <ac:chgData name="Karen McEachern" userId="9b83a1a3d16b0f58" providerId="LiveId" clId="{F9D1FA86-FEB2-4E51-9DAE-3BD82D1BFFEC}" dt="2024-02-11T22:50:54.238" v="142" actId="1076"/>
          <ac:picMkLst>
            <pc:docMk/>
            <pc:sldMk cId="179387554" sldId="279"/>
            <ac:picMk id="6" creationId="{40584646-2912-2989-DF26-23595D2F60B9}"/>
          </ac:picMkLst>
        </pc:picChg>
        <pc:picChg chg="add del mod">
          <ac:chgData name="Karen McEachern" userId="9b83a1a3d16b0f58" providerId="LiveId" clId="{F9D1FA86-FEB2-4E51-9DAE-3BD82D1BFFEC}" dt="2024-02-11T22:26:48.327" v="23" actId="478"/>
          <ac:picMkLst>
            <pc:docMk/>
            <pc:sldMk cId="179387554" sldId="279"/>
            <ac:picMk id="9" creationId="{60990561-B424-43B5-1750-42D046FBB4F1}"/>
          </ac:picMkLst>
        </pc:picChg>
        <pc:picChg chg="del">
          <ac:chgData name="Karen McEachern" userId="9b83a1a3d16b0f58" providerId="LiveId" clId="{F9D1FA86-FEB2-4E51-9DAE-3BD82D1BFFEC}" dt="2024-02-11T22:23:52.095" v="12" actId="478"/>
          <ac:picMkLst>
            <pc:docMk/>
            <pc:sldMk cId="179387554" sldId="279"/>
            <ac:picMk id="10" creationId="{F0BB2750-E39E-B30B-9781-AF9B735FD878}"/>
          </ac:picMkLst>
        </pc:picChg>
        <pc:picChg chg="del">
          <ac:chgData name="Karen McEachern" userId="9b83a1a3d16b0f58" providerId="LiveId" clId="{F9D1FA86-FEB2-4E51-9DAE-3BD82D1BFFEC}" dt="2024-02-11T22:28:15.482" v="31" actId="478"/>
          <ac:picMkLst>
            <pc:docMk/>
            <pc:sldMk cId="179387554" sldId="279"/>
            <ac:picMk id="12" creationId="{E88EB625-0C8D-7C0A-4B91-1D9B9FE1BD67}"/>
          </ac:picMkLst>
        </pc:picChg>
        <pc:picChg chg="add mod modCrop">
          <ac:chgData name="Karen McEachern" userId="9b83a1a3d16b0f58" providerId="LiveId" clId="{F9D1FA86-FEB2-4E51-9DAE-3BD82D1BFFEC}" dt="2024-02-11T22:50:57.351" v="143" actId="1076"/>
          <ac:picMkLst>
            <pc:docMk/>
            <pc:sldMk cId="179387554" sldId="279"/>
            <ac:picMk id="16" creationId="{64893150-7C70-584B-6C87-702A90901C91}"/>
          </ac:picMkLst>
        </pc:picChg>
        <pc:picChg chg="add mod">
          <ac:chgData name="Karen McEachern" userId="9b83a1a3d16b0f58" providerId="LiveId" clId="{F9D1FA86-FEB2-4E51-9DAE-3BD82D1BFFEC}" dt="2024-02-11T22:51:01.295" v="144" actId="1076"/>
          <ac:picMkLst>
            <pc:docMk/>
            <pc:sldMk cId="179387554" sldId="279"/>
            <ac:picMk id="18" creationId="{3CC1255B-24BD-B5B3-1379-F7E0A804E16F}"/>
          </ac:picMkLst>
        </pc:picChg>
      </pc:sldChg>
      <pc:sldChg chg="addSp delSp modSp add mod ord">
        <pc:chgData name="Karen McEachern" userId="9b83a1a3d16b0f58" providerId="LiveId" clId="{F9D1FA86-FEB2-4E51-9DAE-3BD82D1BFFEC}" dt="2024-02-11T23:01:50.816" v="149"/>
        <pc:sldMkLst>
          <pc:docMk/>
          <pc:sldMk cId="1046774273" sldId="280"/>
        </pc:sldMkLst>
        <pc:picChg chg="add mod">
          <ac:chgData name="Karen McEachern" userId="9b83a1a3d16b0f58" providerId="LiveId" clId="{F9D1FA86-FEB2-4E51-9DAE-3BD82D1BFFEC}" dt="2024-02-11T22:30:57.750" v="36" actId="14100"/>
          <ac:picMkLst>
            <pc:docMk/>
            <pc:sldMk cId="1046774273" sldId="280"/>
            <ac:picMk id="4" creationId="{D6293EB3-66BB-2ED0-AE35-1224919D0BFB}"/>
          </ac:picMkLst>
        </pc:picChg>
        <pc:picChg chg="del">
          <ac:chgData name="Karen McEachern" userId="9b83a1a3d16b0f58" providerId="LiveId" clId="{F9D1FA86-FEB2-4E51-9DAE-3BD82D1BFFEC}" dt="2024-02-11T22:30:45.544" v="34" actId="478"/>
          <ac:picMkLst>
            <pc:docMk/>
            <pc:sldMk cId="1046774273" sldId="280"/>
            <ac:picMk id="5" creationId="{1ABA76DB-C3C9-4C92-CC9C-0CDAA65B657C}"/>
          </ac:picMkLst>
        </pc:picChg>
      </pc:sldChg>
      <pc:sldChg chg="addSp delSp modSp add mod">
        <pc:chgData name="Karen McEachern" userId="9b83a1a3d16b0f58" providerId="LiveId" clId="{F9D1FA86-FEB2-4E51-9DAE-3BD82D1BFFEC}" dt="2024-02-11T23:06:15.036" v="157" actId="732"/>
        <pc:sldMkLst>
          <pc:docMk/>
          <pc:sldMk cId="791829414" sldId="281"/>
        </pc:sldMkLst>
        <pc:spChg chg="add mod">
          <ac:chgData name="Karen McEachern" userId="9b83a1a3d16b0f58" providerId="LiveId" clId="{F9D1FA86-FEB2-4E51-9DAE-3BD82D1BFFEC}" dt="2024-02-11T22:38:06.640" v="76" actId="1076"/>
          <ac:spMkLst>
            <pc:docMk/>
            <pc:sldMk cId="791829414" sldId="281"/>
            <ac:spMk id="9" creationId="{613133D3-2A79-748C-85A9-73B22B4EADCF}"/>
          </ac:spMkLst>
        </pc:spChg>
        <pc:spChg chg="add mod">
          <ac:chgData name="Karen McEachern" userId="9b83a1a3d16b0f58" providerId="LiveId" clId="{F9D1FA86-FEB2-4E51-9DAE-3BD82D1BFFEC}" dt="2024-02-11T22:39:41.582" v="95" actId="1076"/>
          <ac:spMkLst>
            <pc:docMk/>
            <pc:sldMk cId="791829414" sldId="281"/>
            <ac:spMk id="10" creationId="{97625622-2A2D-28BD-9702-0DBADC260D23}"/>
          </ac:spMkLst>
        </pc:spChg>
        <pc:picChg chg="del">
          <ac:chgData name="Karen McEachern" userId="9b83a1a3d16b0f58" providerId="LiveId" clId="{F9D1FA86-FEB2-4E51-9DAE-3BD82D1BFFEC}" dt="2024-02-11T22:32:36.738" v="38" actId="478"/>
          <ac:picMkLst>
            <pc:docMk/>
            <pc:sldMk cId="791829414" sldId="281"/>
            <ac:picMk id="4" creationId="{9004723F-D5A9-C598-F23D-AEC357CBF4BF}"/>
          </ac:picMkLst>
        </pc:picChg>
        <pc:picChg chg="add del mod">
          <ac:chgData name="Karen McEachern" userId="9b83a1a3d16b0f58" providerId="LiveId" clId="{F9D1FA86-FEB2-4E51-9DAE-3BD82D1BFFEC}" dt="2024-02-11T23:05:50.909" v="152" actId="478"/>
          <ac:picMkLst>
            <pc:docMk/>
            <pc:sldMk cId="791829414" sldId="281"/>
            <ac:picMk id="5" creationId="{3A1B7823-07D1-A5F8-4D7D-E20791744735}"/>
          </ac:picMkLst>
        </pc:picChg>
        <pc:picChg chg="del mod">
          <ac:chgData name="Karen McEachern" userId="9b83a1a3d16b0f58" providerId="LiveId" clId="{F9D1FA86-FEB2-4E51-9DAE-3BD82D1BFFEC}" dt="2024-02-11T22:37:50.428" v="75" actId="478"/>
          <ac:picMkLst>
            <pc:docMk/>
            <pc:sldMk cId="791829414" sldId="281"/>
            <ac:picMk id="6" creationId="{4125E6AC-111A-94E2-0F47-A1C9B585E711}"/>
          </ac:picMkLst>
        </pc:picChg>
        <pc:picChg chg="add mod modCrop">
          <ac:chgData name="Karen McEachern" userId="9b83a1a3d16b0f58" providerId="LiveId" clId="{F9D1FA86-FEB2-4E51-9DAE-3BD82D1BFFEC}" dt="2024-02-11T23:06:15.036" v="157" actId="732"/>
          <ac:picMkLst>
            <pc:docMk/>
            <pc:sldMk cId="791829414" sldId="281"/>
            <ac:picMk id="15" creationId="{0E3C1995-7ED2-641F-168E-EC18D3DA5A76}"/>
          </ac:picMkLst>
        </pc:picChg>
      </pc:sldChg>
      <pc:sldChg chg="addSp delSp modSp add mod">
        <pc:chgData name="Karen McEachern" userId="9b83a1a3d16b0f58" providerId="LiveId" clId="{F9D1FA86-FEB2-4E51-9DAE-3BD82D1BFFEC}" dt="2024-02-11T23:09:09.326" v="162" actId="1076"/>
        <pc:sldMkLst>
          <pc:docMk/>
          <pc:sldMk cId="1327905675" sldId="282"/>
        </pc:sldMkLst>
        <pc:spChg chg="add del mod">
          <ac:chgData name="Karen McEachern" userId="9b83a1a3d16b0f58" providerId="LiveId" clId="{F9D1FA86-FEB2-4E51-9DAE-3BD82D1BFFEC}" dt="2024-02-11T23:09:01.188" v="161" actId="478"/>
          <ac:spMkLst>
            <pc:docMk/>
            <pc:sldMk cId="1327905675" sldId="282"/>
            <ac:spMk id="6" creationId="{8C511578-5BAF-AECE-2F38-92B8671A6CA5}"/>
          </ac:spMkLst>
        </pc:spChg>
        <pc:spChg chg="del">
          <ac:chgData name="Karen McEachern" userId="9b83a1a3d16b0f58" providerId="LiveId" clId="{F9D1FA86-FEB2-4E51-9DAE-3BD82D1BFFEC}" dt="2024-02-11T22:44:50.958" v="108" actId="478"/>
          <ac:spMkLst>
            <pc:docMk/>
            <pc:sldMk cId="1327905675" sldId="282"/>
            <ac:spMk id="10" creationId="{C029A181-413F-1B5B-2223-F08AC8673C7B}"/>
          </ac:spMkLst>
        </pc:spChg>
        <pc:picChg chg="add mod modCrop">
          <ac:chgData name="Karen McEachern" userId="9b83a1a3d16b0f58" providerId="LiveId" clId="{F9D1FA86-FEB2-4E51-9DAE-3BD82D1BFFEC}" dt="2024-02-11T23:09:09.326" v="162" actId="1076"/>
          <ac:picMkLst>
            <pc:docMk/>
            <pc:sldMk cId="1327905675" sldId="282"/>
            <ac:picMk id="4" creationId="{E3CB5029-7FFA-DCCB-97F7-E724640EB835}"/>
          </ac:picMkLst>
        </pc:picChg>
        <pc:picChg chg="del">
          <ac:chgData name="Karen McEachern" userId="9b83a1a3d16b0f58" providerId="LiveId" clId="{F9D1FA86-FEB2-4E51-9DAE-3BD82D1BFFEC}" dt="2024-02-11T22:42:42.233" v="98" actId="478"/>
          <ac:picMkLst>
            <pc:docMk/>
            <pc:sldMk cId="1327905675" sldId="282"/>
            <ac:picMk id="5" creationId="{C5CE85E9-52EB-72DD-2CEF-13298F7EA8B7}"/>
          </ac:picMkLst>
        </pc:picChg>
      </pc:sldChg>
      <pc:sldChg chg="add ord">
        <pc:chgData name="Karen McEachern" userId="9b83a1a3d16b0f58" providerId="LiveId" clId="{F9D1FA86-FEB2-4E51-9DAE-3BD82D1BFFEC}" dt="2024-02-11T23:01:42.059" v="147"/>
        <pc:sldMkLst>
          <pc:docMk/>
          <pc:sldMk cId="2448654625" sldId="283"/>
        </pc:sldMkLst>
      </pc:sldChg>
      <pc:sldChg chg="delSp modSp add del mod">
        <pc:chgData name="Karen McEachern" userId="9b83a1a3d16b0f58" providerId="LiveId" clId="{F9D1FA86-FEB2-4E51-9DAE-3BD82D1BFFEC}" dt="2024-02-11T22:51:13.011" v="145" actId="2696"/>
        <pc:sldMkLst>
          <pc:docMk/>
          <pc:sldMk cId="2102493977" sldId="284"/>
        </pc:sldMkLst>
        <pc:picChg chg="del">
          <ac:chgData name="Karen McEachern" userId="9b83a1a3d16b0f58" providerId="LiveId" clId="{F9D1FA86-FEB2-4E51-9DAE-3BD82D1BFFEC}" dt="2024-02-11T22:49:13.544" v="123" actId="478"/>
          <ac:picMkLst>
            <pc:docMk/>
            <pc:sldMk cId="2102493977" sldId="284"/>
            <ac:picMk id="16" creationId="{D9D9BF76-AD4A-E04B-55D1-F46AEC57F84E}"/>
          </ac:picMkLst>
        </pc:picChg>
        <pc:picChg chg="mod">
          <ac:chgData name="Karen McEachern" userId="9b83a1a3d16b0f58" providerId="LiveId" clId="{F9D1FA86-FEB2-4E51-9DAE-3BD82D1BFFEC}" dt="2024-02-11T22:49:21.352" v="124" actId="1076"/>
          <ac:picMkLst>
            <pc:docMk/>
            <pc:sldMk cId="2102493977" sldId="284"/>
            <ac:picMk id="18" creationId="{577A70FF-3414-B46A-D5B1-5DF3A8259A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6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2/12/2024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5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525366" y="152400"/>
            <a:ext cx="7141267" cy="645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venir Next LT Pro Demi" panose="020B0704020202020204" pitchFamily="34" charset="0"/>
              </a:rPr>
              <a:t>Rhythm Boot Camp</a:t>
            </a:r>
          </a:p>
          <a:p>
            <a:pPr algn="ctr"/>
            <a:endParaRPr lang="en-US" sz="3600" dirty="0">
              <a:latin typeface="Avenir Next LT Pro Demi" panose="020B0704020202020204" pitchFamily="34" charset="0"/>
            </a:endParaRPr>
          </a:p>
          <a:p>
            <a:endParaRPr lang="en-US" sz="900" dirty="0">
              <a:latin typeface="Avenir Next LT Pro Demi" panose="020B0704020202020204" pitchFamily="34" charset="0"/>
            </a:endParaRPr>
          </a:p>
          <a:p>
            <a:pPr algn="ctr" rtl="0"/>
            <a:r>
              <a:rPr lang="en-US" sz="3200" b="1" i="0" dirty="0" err="1">
                <a:solidFill>
                  <a:srgbClr val="222222"/>
                </a:solidFill>
                <a:effectLst/>
                <a:latin typeface="Helvetica Neue"/>
              </a:rPr>
              <a:t>CoLab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Helvetica Neue"/>
              </a:rPr>
              <a:t> 2024</a:t>
            </a:r>
            <a:endParaRPr lang="en-US" sz="32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ctr" rtl="0"/>
            <a:r>
              <a:rPr lang="en-US" sz="3200" b="1" i="0" dirty="0">
                <a:solidFill>
                  <a:srgbClr val="222222"/>
                </a:solidFill>
                <a:effectLst/>
                <a:latin typeface="Helvetica Neue"/>
              </a:rPr>
              <a:t>Rhythms </a:t>
            </a:r>
            <a:r>
              <a:rPr lang="en-US" sz="3200" b="1" dirty="0">
                <a:solidFill>
                  <a:srgbClr val="222222"/>
                </a:solidFill>
                <a:latin typeface="Helvetica Neue"/>
              </a:rPr>
              <a:t>F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Helvetica Neue"/>
              </a:rPr>
              <a:t>rom the Heart Project</a:t>
            </a:r>
            <a:endParaRPr lang="en-US" sz="32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ctr" rtl="0">
              <a:lnSpc>
                <a:spcPct val="9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  <a:latin typeface="Helvetica Neue"/>
              </a:rPr>
              <a:t>Trinity Laban Conservatoire</a:t>
            </a:r>
          </a:p>
          <a:p>
            <a:pPr algn="ctr" rtl="0">
              <a:lnSpc>
                <a:spcPct val="90000"/>
              </a:lnSpc>
            </a:pPr>
            <a:r>
              <a:rPr lang="en-US" sz="2800" b="1" dirty="0">
                <a:solidFill>
                  <a:srgbClr val="222222"/>
                </a:solidFill>
                <a:latin typeface="Helvetica Neue"/>
              </a:rPr>
              <a:t>of Music and Dance</a:t>
            </a:r>
            <a:endParaRPr lang="en-US" sz="2800" b="1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ctr" rtl="0">
              <a:lnSpc>
                <a:spcPct val="9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  <a:latin typeface="Helvetica Neue"/>
              </a:rPr>
              <a:t>London, UK</a:t>
            </a:r>
            <a:endParaRPr lang="en-US" sz="28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ctr" rtl="0">
              <a:lnSpc>
                <a:spcPct val="9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  <a:latin typeface="Helvetica Neue"/>
              </a:rPr>
              <a:t>Felice Pomeranz</a:t>
            </a:r>
            <a:endParaRPr lang="en-US" sz="28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Avenir Next LT Pro Demi" panose="020B0704020202020204" pitchFamily="34" charset="0"/>
              </a:rPr>
              <a:t>felice.p23.947@edu.trinitylaban.ac.uk</a:t>
            </a:r>
          </a:p>
          <a:p>
            <a:pPr algn="ctr">
              <a:lnSpc>
                <a:spcPct val="90000"/>
              </a:lnSpc>
            </a:pPr>
            <a:endParaRPr lang="en-US" sz="2400" dirty="0">
              <a:latin typeface="Avenir Next LT Pro Demi" panose="020B07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dirty="0">
              <a:latin typeface="Avenir Next LT Pro Demi" panose="020B07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Professor of Harp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Berklee College of Music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Boston, MA, USA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latin typeface="Avenir Next LT Pro Demi" panose="020B0704020202020204" pitchFamily="34" charset="0"/>
              </a:rPr>
              <a:t>fpomeranz@berklee.edu</a:t>
            </a:r>
            <a:endParaRPr lang="en-US" sz="240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-3048" y="-339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71388" y="339548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3A742-E59E-6D44-B1CE-BFC4ECA15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t="34444" r="17251" b="21111"/>
          <a:stretch/>
        </p:blipFill>
        <p:spPr>
          <a:xfrm>
            <a:off x="3314431" y="1391302"/>
            <a:ext cx="8631902" cy="4068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54DC6-06B7-A70C-D01F-12C0B58281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1930" r="17252" b="71676"/>
          <a:stretch/>
        </p:blipFill>
        <p:spPr>
          <a:xfrm>
            <a:off x="3394548" y="638031"/>
            <a:ext cx="7967622" cy="531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AD8751-456C-60C0-4FCB-716BE9EA6C18}"/>
              </a:ext>
            </a:extLst>
          </p:cNvPr>
          <p:cNvSpPr/>
          <p:nvPr/>
        </p:nvSpPr>
        <p:spPr>
          <a:xfrm>
            <a:off x="9437736" y="634803"/>
            <a:ext cx="1904249" cy="93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0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97E82-CB72-5E67-FA47-EFDEBD88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26C7748-87E1-EFF3-9B90-2C4AE8704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315790-84EA-DEFA-BCBD-64868367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8BA971-6BE8-3B7F-7F32-940B8BA1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4B742B5-F61A-05A7-D6D7-548CF912C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6B6877-61F3-2626-6F75-BEC709D25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631BCE-2F61-0866-38CE-AEB62E753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9DE38D2-B980-C2FB-651B-4874EEDE0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8020FA-6524-7D24-8611-7E57B645F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13AA924-208F-ED71-2CA5-28D7834F7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E964D1E-1F0B-FED0-79CD-4409EADC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B408C9-1902-964C-87F7-BE0F90C87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255C194-3B2F-A0B0-C3E7-05B35C79B9A6}"/>
              </a:ext>
            </a:extLst>
          </p:cNvPr>
          <p:cNvSpPr/>
          <p:nvPr/>
        </p:nvSpPr>
        <p:spPr>
          <a:xfrm>
            <a:off x="-3048" y="-339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C6945-C459-7D12-44BD-012415813997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E57BD-D64D-8D36-1B20-4F15638925E5}"/>
              </a:ext>
            </a:extLst>
          </p:cNvPr>
          <p:cNvSpPr txBox="1"/>
          <p:nvPr/>
        </p:nvSpPr>
        <p:spPr>
          <a:xfrm>
            <a:off x="236816" y="26706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BB854-C2BE-8407-8053-2FF0FDBAC467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1BEA0-E3EE-BF98-865B-E22C569D7692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64D6A-4E2C-CC0F-DC77-7DCD964B5C92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46C13-78CF-0EC9-63BB-B7FBB452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23333" r="33499" b="70000"/>
          <a:stretch/>
        </p:blipFill>
        <p:spPr>
          <a:xfrm>
            <a:off x="4846127" y="585707"/>
            <a:ext cx="5129282" cy="596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B5048-3F68-8C36-729B-D79ABD477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" b="9750"/>
          <a:stretch/>
        </p:blipFill>
        <p:spPr>
          <a:xfrm>
            <a:off x="2790602" y="1287665"/>
            <a:ext cx="9403091" cy="4498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2DFDF3-27E6-99C9-FB86-BD7F2E1D15B1}"/>
              </a:ext>
            </a:extLst>
          </p:cNvPr>
          <p:cNvSpPr txBox="1"/>
          <p:nvPr/>
        </p:nvSpPr>
        <p:spPr>
          <a:xfrm>
            <a:off x="6797830" y="1171183"/>
            <a:ext cx="1295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5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3EE21-34DA-20B8-962F-87E806CFF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F2B8F17-4139-09BF-4482-2C1F7BA38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FD9641-9920-9E23-47FA-9872679C2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2932D9-952F-A104-0135-44DC05BF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3F5E11-67ED-D972-E046-293EDF809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32A159-571B-B974-B220-EC20BE85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19B5C7A-A9F8-6B74-5095-701105A52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2FF6EDA-0826-C297-12F9-13EE942C7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52DD09-94FE-7C95-F557-D630D863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4F9B396-7FA4-0FA4-2AC1-53D1F1D80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2F28826-243F-887F-CCB8-9E147898E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B62AF55-F546-67E8-13AD-AB56C9CD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6B09A1D-23F4-7B28-324D-A303F519D376}"/>
              </a:ext>
            </a:extLst>
          </p:cNvPr>
          <p:cNvSpPr/>
          <p:nvPr/>
        </p:nvSpPr>
        <p:spPr>
          <a:xfrm>
            <a:off x="-3048" y="-339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4DB0C-B1F0-F65E-BCC1-651CA5061284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B1311-A8D1-9738-DCE2-A2708AE23645}"/>
              </a:ext>
            </a:extLst>
          </p:cNvPr>
          <p:cNvSpPr txBox="1"/>
          <p:nvPr/>
        </p:nvSpPr>
        <p:spPr>
          <a:xfrm>
            <a:off x="236816" y="26706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AE68F-49C7-75D9-EDCC-4F555F7B701F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1C47B-671C-D3DD-9E4C-3C2AC8EFE2DE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E5E85-0CB7-4EA8-D32C-60DF310C45C8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B2208-D091-49D1-CB33-4651FDA41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23333" r="33499" b="70000"/>
          <a:stretch/>
        </p:blipFill>
        <p:spPr>
          <a:xfrm>
            <a:off x="4846127" y="585707"/>
            <a:ext cx="5129282" cy="596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0011DC-4D0B-E105-5D75-6CCDE1DD809F}"/>
              </a:ext>
            </a:extLst>
          </p:cNvPr>
          <p:cNvSpPr txBox="1"/>
          <p:nvPr/>
        </p:nvSpPr>
        <p:spPr>
          <a:xfrm>
            <a:off x="6797830" y="1171183"/>
            <a:ext cx="1295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93EB3-66BB-2ED0-AE35-1224919D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68" y="1381613"/>
            <a:ext cx="9907032" cy="53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36816" y="26706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A58FF-F95E-BA6D-4C50-D2C7FEEB5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33849" r="33499" b="22075"/>
          <a:stretch/>
        </p:blipFill>
        <p:spPr>
          <a:xfrm>
            <a:off x="2829650" y="1600200"/>
            <a:ext cx="5266906" cy="4052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F8E7F-B324-2E8E-56FE-A46BCEBF4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23333" r="33499" b="70000"/>
          <a:stretch/>
        </p:blipFill>
        <p:spPr>
          <a:xfrm>
            <a:off x="4846127" y="585707"/>
            <a:ext cx="5129282" cy="596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A8534B-65BF-079E-50ED-865C94535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t="26557" r="34830" b="21938"/>
          <a:stretch/>
        </p:blipFill>
        <p:spPr>
          <a:xfrm>
            <a:off x="7546678" y="1402331"/>
            <a:ext cx="4569122" cy="4416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19F2DE-745F-3AFE-F011-D1DB98B9C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7" t="31488" r="38075" b="65426"/>
          <a:stretch/>
        </p:blipFill>
        <p:spPr>
          <a:xfrm>
            <a:off x="7086600" y="5753586"/>
            <a:ext cx="1426256" cy="3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BC064E-553D-2671-787F-BC52FF6AF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FA8BA7A-4DEC-F9BC-93A0-7ED8AF0D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84BAE9-8ECC-1C43-415F-C284BE01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CADF0C-C181-E7EE-AFBD-3FEB6FC8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2AA47D-E8C3-970E-0D4A-2D9DD62D8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599923C-3FDD-BB96-0054-49BAD094A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DD0F24-0B41-3678-1E24-34F3A4691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7D341C-14AF-0F09-A4EA-A71FB819D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C519B8-71E6-524D-4F39-599761D2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A6B6872-D4C8-C5D3-F951-D2399F4B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3EEAF7-CF44-6500-6093-1590090D4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F6218B-1C14-454C-70AE-6E96AC33B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A7D04-EA5A-2945-36E9-745FC51F058E}"/>
              </a:ext>
            </a:extLst>
          </p:cNvPr>
          <p:cNvSpPr/>
          <p:nvPr/>
        </p:nvSpPr>
        <p:spPr>
          <a:xfrm>
            <a:off x="-3048" y="-339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A1959-6C08-AEDD-D97B-512A1351F5F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C865B-F435-E51B-231B-C9250A52DC7C}"/>
              </a:ext>
            </a:extLst>
          </p:cNvPr>
          <p:cNvSpPr txBox="1"/>
          <p:nvPr/>
        </p:nvSpPr>
        <p:spPr>
          <a:xfrm>
            <a:off x="236816" y="26706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0D7D4-CE77-40DA-5FCD-A4E92ED94600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B2536-7EA0-78FA-B76E-92C0963120C7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AC0C32-57B2-40F8-E127-09C720771FD5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27D33-7141-9F66-8497-0D8869347FB1}"/>
              </a:ext>
            </a:extLst>
          </p:cNvPr>
          <p:cNvSpPr txBox="1"/>
          <p:nvPr/>
        </p:nvSpPr>
        <p:spPr>
          <a:xfrm>
            <a:off x="6797830" y="1171183"/>
            <a:ext cx="1295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133D3-2A79-748C-85A9-73B22B4EADCF}"/>
              </a:ext>
            </a:extLst>
          </p:cNvPr>
          <p:cNvSpPr txBox="1"/>
          <p:nvPr/>
        </p:nvSpPr>
        <p:spPr>
          <a:xfrm>
            <a:off x="5741881" y="454561"/>
            <a:ext cx="2545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the Way You 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25622-2A2D-28BD-9702-0DBADC260D23}"/>
              </a:ext>
            </a:extLst>
          </p:cNvPr>
          <p:cNvSpPr txBox="1"/>
          <p:nvPr/>
        </p:nvSpPr>
        <p:spPr>
          <a:xfrm>
            <a:off x="10260260" y="954071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Bruno Mars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3C1995-7ED2-641F-168E-EC18D3DA5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" r="2380" b="4027"/>
          <a:stretch/>
        </p:blipFill>
        <p:spPr>
          <a:xfrm>
            <a:off x="2973453" y="1261847"/>
            <a:ext cx="8502086" cy="54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78FBE-E6AC-82EB-F407-624B75A7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5274EF-3416-9613-48B2-1B7A9E512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82762-3996-D072-B218-B8E0FD581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A7269-5F24-744F-BBBE-A5ED7B68A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BCB119-3825-6A1B-DD8D-F21F804C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FF70CE-DE78-3BE6-5378-BF0865451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2576801-14A0-EDA0-56A0-B267C1578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ACF212-B4B1-2865-B3C7-F99143893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DA0A57F-F506-E0CD-393F-291007069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397075-41E9-22F0-FC20-1668B5331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6DBD98D-77AF-8E65-AE44-D511CFCD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1C134A4-55F0-2DF6-847B-828045C14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0043510-77C7-5B0B-DFF2-A4A9E222AAD5}"/>
              </a:ext>
            </a:extLst>
          </p:cNvPr>
          <p:cNvSpPr/>
          <p:nvPr/>
        </p:nvSpPr>
        <p:spPr>
          <a:xfrm>
            <a:off x="-3048" y="-339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643A4-B160-6C2B-80E3-22EBD3C5A4DC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5B0AB-2321-28EB-D101-3DAB204A251B}"/>
              </a:ext>
            </a:extLst>
          </p:cNvPr>
          <p:cNvSpPr txBox="1"/>
          <p:nvPr/>
        </p:nvSpPr>
        <p:spPr>
          <a:xfrm>
            <a:off x="236816" y="26706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B54A2-9759-4CA0-C73C-24F8807A6B72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FDE917-D43B-5C69-3425-127508FD21A8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20355D-6489-5900-5E59-E2B2ACEE1A0B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5703C3-2FFB-6CAC-798B-873B179E716C}"/>
              </a:ext>
            </a:extLst>
          </p:cNvPr>
          <p:cNvSpPr txBox="1"/>
          <p:nvPr/>
        </p:nvSpPr>
        <p:spPr>
          <a:xfrm>
            <a:off x="6797830" y="1171183"/>
            <a:ext cx="1295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C9743-EA70-9817-FBDB-EF51436ECD09}"/>
              </a:ext>
            </a:extLst>
          </p:cNvPr>
          <p:cNvSpPr txBox="1"/>
          <p:nvPr/>
        </p:nvSpPr>
        <p:spPr>
          <a:xfrm>
            <a:off x="5741881" y="454561"/>
            <a:ext cx="2545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the Way You 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B5029-7FFA-DCCB-97F7-E724640EB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30465"/>
          <a:stretch/>
        </p:blipFill>
        <p:spPr>
          <a:xfrm>
            <a:off x="3177081" y="1391216"/>
            <a:ext cx="8196942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0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59EB7-20CF-99E9-69B4-62015E13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0B5608E-1310-2F3E-CACC-929D303C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F562EE-9403-C9DF-F060-B40B839DE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CE672B-3BC5-ED14-F7C4-8646CE4F8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228247-DF24-3F86-C5FE-BC6E5212D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D4AE806-2A26-5395-EDC8-2DC37A1D1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24FE92-55A6-EAF8-E132-BA76EC909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353237C-A696-D4EE-BAFC-82EDFBC3C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A638CDF-2E4C-1E61-8125-D62C5C464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2BBEF4-CF7F-3AA6-BFAE-8167C7706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1BFE022-935D-72DA-2073-DD68F61F2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D60A68-8E89-6ADB-0BA5-1BAD2AEDE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B4E2A-260D-B59F-2F7D-C28CC914C066}"/>
              </a:ext>
            </a:extLst>
          </p:cNvPr>
          <p:cNvSpPr/>
          <p:nvPr/>
        </p:nvSpPr>
        <p:spPr>
          <a:xfrm>
            <a:off x="-3048" y="-3390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9700C-3C25-EF7E-E1A1-60580FB8EE44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A238B-FF38-85E2-B6B5-B19E9DC109D4}"/>
              </a:ext>
            </a:extLst>
          </p:cNvPr>
          <p:cNvSpPr txBox="1"/>
          <p:nvPr/>
        </p:nvSpPr>
        <p:spPr>
          <a:xfrm>
            <a:off x="236816" y="26706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7E4740-2BEC-8012-71A9-A83C453962B8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C0225-3C9D-56C6-FAFA-627FBB5684AA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313BC5-712C-B441-6C35-36EBA5A9F622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AAECD-D182-5DD4-283C-DCB0CBD3FFAC}"/>
              </a:ext>
            </a:extLst>
          </p:cNvPr>
          <p:cNvSpPr txBox="1"/>
          <p:nvPr/>
        </p:nvSpPr>
        <p:spPr>
          <a:xfrm>
            <a:off x="6797830" y="1171183"/>
            <a:ext cx="1295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893150-7C70-584B-6C87-702A90901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9" b="12491"/>
          <a:stretch/>
        </p:blipFill>
        <p:spPr>
          <a:xfrm>
            <a:off x="4123646" y="571344"/>
            <a:ext cx="6458883" cy="3900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C1255B-24BD-B5B3-1379-F7E0A804E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658" y="4402008"/>
            <a:ext cx="7636478" cy="2429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84646-2912-2989-DF26-23595D2F6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23333" r="33499" b="70000"/>
          <a:stretch/>
        </p:blipFill>
        <p:spPr>
          <a:xfrm>
            <a:off x="4391343" y="152865"/>
            <a:ext cx="5254375" cy="5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-40501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C672C-4841-F4D6-89F0-CF5672B74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20983" r="17946" b="47227"/>
          <a:stretch/>
        </p:blipFill>
        <p:spPr>
          <a:xfrm>
            <a:off x="4648200" y="23541"/>
            <a:ext cx="6126751" cy="2008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FBFDE6-449F-882B-0A8D-08ED07D67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39037" r="18792" b="19697"/>
          <a:stretch/>
        </p:blipFill>
        <p:spPr>
          <a:xfrm>
            <a:off x="5031181" y="4332914"/>
            <a:ext cx="5646048" cy="2406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326525" y="231987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A4888-3EB4-9E96-FD5B-5F861926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52096" r="18669" b="5580"/>
          <a:stretch/>
        </p:blipFill>
        <p:spPr>
          <a:xfrm>
            <a:off x="4971120" y="1859504"/>
            <a:ext cx="5711571" cy="25211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4488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0292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321386" y="324248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2CB92-AA67-C638-78B4-4CF81A245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30000" r="17421" b="14005"/>
          <a:stretch/>
        </p:blipFill>
        <p:spPr>
          <a:xfrm>
            <a:off x="3464002" y="304800"/>
            <a:ext cx="6899198" cy="3840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C1842-A3FE-274C-8473-26476BCFB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43502" r="17266" b="21110"/>
          <a:stretch/>
        </p:blipFill>
        <p:spPr>
          <a:xfrm>
            <a:off x="3566919" y="4202580"/>
            <a:ext cx="6796281" cy="24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36816" y="260294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81907-6097-B417-1DEA-0156C1B8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24424" r="17260" b="8345"/>
          <a:stretch/>
        </p:blipFill>
        <p:spPr>
          <a:xfrm>
            <a:off x="3939709" y="81998"/>
            <a:ext cx="5674010" cy="3803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88B30-5D43-3E28-3DC4-0B88B5A83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35528" r="17251" b="6666"/>
          <a:stretch/>
        </p:blipFill>
        <p:spPr>
          <a:xfrm>
            <a:off x="3962400" y="3501115"/>
            <a:ext cx="5688048" cy="33006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32074-9769-FECC-AF15-4CE78671BCF7}"/>
              </a:ext>
            </a:extLst>
          </p:cNvPr>
          <p:cNvSpPr/>
          <p:nvPr/>
        </p:nvSpPr>
        <p:spPr>
          <a:xfrm>
            <a:off x="6587659" y="6553199"/>
            <a:ext cx="651341" cy="20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04CC9-F7B5-EB69-3993-125D68EF0E6A}"/>
              </a:ext>
            </a:extLst>
          </p:cNvPr>
          <p:cNvSpPr/>
          <p:nvPr/>
        </p:nvSpPr>
        <p:spPr>
          <a:xfrm>
            <a:off x="4260847" y="42432"/>
            <a:ext cx="920753" cy="193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D47ACD-0F84-4C51-4D33-9CFE38BAE1AF}"/>
              </a:ext>
            </a:extLst>
          </p:cNvPr>
          <p:cNvSpPr/>
          <p:nvPr/>
        </p:nvSpPr>
        <p:spPr>
          <a:xfrm>
            <a:off x="8305800" y="14813"/>
            <a:ext cx="1076385" cy="4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74311" y="280614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81907-6097-B417-1DEA-0156C1B8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24424" r="17261" b="8345"/>
          <a:stretch/>
        </p:blipFill>
        <p:spPr>
          <a:xfrm>
            <a:off x="3503997" y="446436"/>
            <a:ext cx="8407923" cy="6002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32074-9769-FECC-AF15-4CE78671BCF7}"/>
              </a:ext>
            </a:extLst>
          </p:cNvPr>
          <p:cNvSpPr/>
          <p:nvPr/>
        </p:nvSpPr>
        <p:spPr>
          <a:xfrm>
            <a:off x="6587659" y="6553199"/>
            <a:ext cx="651341" cy="20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5952FC-651F-68B4-EEFA-109CC0A5941C}"/>
              </a:ext>
            </a:extLst>
          </p:cNvPr>
          <p:cNvSpPr/>
          <p:nvPr/>
        </p:nvSpPr>
        <p:spPr>
          <a:xfrm>
            <a:off x="4260847" y="42432"/>
            <a:ext cx="920753" cy="193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273A5-95BF-635B-9614-1E7786C550A0}"/>
              </a:ext>
            </a:extLst>
          </p:cNvPr>
          <p:cNvSpPr/>
          <p:nvPr/>
        </p:nvSpPr>
        <p:spPr>
          <a:xfrm>
            <a:off x="8305800" y="30577"/>
            <a:ext cx="1032945" cy="43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3554646" y="194150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937740" y="231985"/>
            <a:ext cx="1720860" cy="730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9A2F-77FD-ED1D-1FD3-843EECB48264}"/>
              </a:ext>
            </a:extLst>
          </p:cNvPr>
          <p:cNvSpPr/>
          <p:nvPr/>
        </p:nvSpPr>
        <p:spPr>
          <a:xfrm>
            <a:off x="5943600" y="5867399"/>
            <a:ext cx="5045914" cy="730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90240" y="401396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4206508" y="172796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81907-6097-B417-1DEA-0156C1B8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23246" r="17346" b="67894"/>
          <a:stretch/>
        </p:blipFill>
        <p:spPr>
          <a:xfrm>
            <a:off x="3352800" y="268847"/>
            <a:ext cx="7896003" cy="722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88B30-5D43-3E28-3DC4-0B88B5A83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35528" r="17251" b="6666"/>
          <a:stretch/>
        </p:blipFill>
        <p:spPr>
          <a:xfrm>
            <a:off x="2895600" y="1319444"/>
            <a:ext cx="8499209" cy="49318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32074-9769-FECC-AF15-4CE78671BCF7}"/>
              </a:ext>
            </a:extLst>
          </p:cNvPr>
          <p:cNvSpPr/>
          <p:nvPr/>
        </p:nvSpPr>
        <p:spPr>
          <a:xfrm>
            <a:off x="6934200" y="5971217"/>
            <a:ext cx="651341" cy="20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5952FC-651F-68B4-EEFA-109CC0A5941C}"/>
              </a:ext>
            </a:extLst>
          </p:cNvPr>
          <p:cNvSpPr/>
          <p:nvPr/>
        </p:nvSpPr>
        <p:spPr>
          <a:xfrm>
            <a:off x="3962400" y="236341"/>
            <a:ext cx="1280568" cy="2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273A5-95BF-635B-9614-1E7786C550A0}"/>
              </a:ext>
            </a:extLst>
          </p:cNvPr>
          <p:cNvSpPr/>
          <p:nvPr/>
        </p:nvSpPr>
        <p:spPr>
          <a:xfrm>
            <a:off x="4114800" y="1206077"/>
            <a:ext cx="1510492" cy="48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440883" y="233480"/>
            <a:ext cx="1485313" cy="60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6BD70-1830-71F5-8224-997417D74A22}"/>
              </a:ext>
            </a:extLst>
          </p:cNvPr>
          <p:cNvSpPr/>
          <p:nvPr/>
        </p:nvSpPr>
        <p:spPr>
          <a:xfrm>
            <a:off x="7145204" y="955508"/>
            <a:ext cx="1541596" cy="2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324634" y="413418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6BC14-471A-D530-782D-A1A78146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32892" r="17260" b="11068"/>
          <a:stretch/>
        </p:blipFill>
        <p:spPr>
          <a:xfrm>
            <a:off x="3700129" y="457200"/>
            <a:ext cx="6181025" cy="3744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D8DAB-DFE8-2841-01CC-59D48F83C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20372" r="17260" b="74070"/>
          <a:stretch/>
        </p:blipFill>
        <p:spPr>
          <a:xfrm>
            <a:off x="3616533" y="113926"/>
            <a:ext cx="6340640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E7850B-6ED0-28FE-E874-7BBDB8242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17801" r="17252" b="40073"/>
          <a:stretch/>
        </p:blipFill>
        <p:spPr>
          <a:xfrm>
            <a:off x="3174201" y="4038599"/>
            <a:ext cx="6716409" cy="2822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0252A1-B4CB-299C-AC5C-3E5A6269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2" t="68207" r="42054" b="26453"/>
          <a:stretch/>
        </p:blipFill>
        <p:spPr>
          <a:xfrm>
            <a:off x="6188678" y="6446520"/>
            <a:ext cx="1447800" cy="3661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3CA56-8C18-C000-97D8-604432282ABB}"/>
              </a:ext>
            </a:extLst>
          </p:cNvPr>
          <p:cNvSpPr/>
          <p:nvPr/>
        </p:nvSpPr>
        <p:spPr>
          <a:xfrm>
            <a:off x="3711489" y="6442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0D5152-07D4-F13D-65D7-5C06E1B08041}"/>
              </a:ext>
            </a:extLst>
          </p:cNvPr>
          <p:cNvSpPr/>
          <p:nvPr/>
        </p:nvSpPr>
        <p:spPr>
          <a:xfrm>
            <a:off x="7925551" y="0"/>
            <a:ext cx="1904249" cy="57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6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30F09-7E12-4E05-A282-BEAC0FC65FA3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C3E24-B3B4-6994-65A9-8B246C8C6FE2}"/>
              </a:ext>
            </a:extLst>
          </p:cNvPr>
          <p:cNvSpPr/>
          <p:nvPr/>
        </p:nvSpPr>
        <p:spPr>
          <a:xfrm>
            <a:off x="280080" y="1600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F0545-AE2D-0053-99FE-157E476D4EB9}"/>
              </a:ext>
            </a:extLst>
          </p:cNvPr>
          <p:cNvSpPr txBox="1"/>
          <p:nvPr/>
        </p:nvSpPr>
        <p:spPr>
          <a:xfrm>
            <a:off x="280080" y="399870"/>
            <a:ext cx="317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Rhythm Boot Camp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Pomeranz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CF11B-F676-7D0F-3566-5992693B009A}"/>
              </a:ext>
            </a:extLst>
          </p:cNvPr>
          <p:cNvSpPr/>
          <p:nvPr/>
        </p:nvSpPr>
        <p:spPr>
          <a:xfrm>
            <a:off x="3497654" y="924413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2D609-DB36-88E5-1C3E-9699427C8E21}"/>
              </a:ext>
            </a:extLst>
          </p:cNvPr>
          <p:cNvSpPr/>
          <p:nvPr/>
        </p:nvSpPr>
        <p:spPr>
          <a:xfrm>
            <a:off x="9677400" y="3387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70485-F76D-49CC-C45F-CAD9CCE45494}"/>
              </a:ext>
            </a:extLst>
          </p:cNvPr>
          <p:cNvSpPr/>
          <p:nvPr/>
        </p:nvSpPr>
        <p:spPr>
          <a:xfrm>
            <a:off x="5181600" y="14814"/>
            <a:ext cx="14060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BF79F-19CC-9C46-53C2-6ACC78D74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1930" r="17252" b="8391"/>
          <a:stretch/>
        </p:blipFill>
        <p:spPr>
          <a:xfrm>
            <a:off x="3497654" y="349708"/>
            <a:ext cx="7967622" cy="579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F0718E-12A0-48D9-D743-09BDDA293A61}"/>
              </a:ext>
            </a:extLst>
          </p:cNvPr>
          <p:cNvSpPr/>
          <p:nvPr/>
        </p:nvSpPr>
        <p:spPr>
          <a:xfrm>
            <a:off x="9337033" y="158185"/>
            <a:ext cx="1904249" cy="57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76BB0-DA1C-67D8-6F16-58D758F9F163}"/>
              </a:ext>
            </a:extLst>
          </p:cNvPr>
          <p:cNvSpPr/>
          <p:nvPr/>
        </p:nvSpPr>
        <p:spPr>
          <a:xfrm>
            <a:off x="5334000" y="6047355"/>
            <a:ext cx="1904249" cy="57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21133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233A3D"/>
      </a:dk2>
      <a:lt2>
        <a:srgbClr val="E8E5E2"/>
      </a:lt2>
      <a:accent1>
        <a:srgbClr val="77A6DE"/>
      </a:accent1>
      <a:accent2>
        <a:srgbClr val="4EAEBD"/>
      </a:accent2>
      <a:accent3>
        <a:srgbClr val="5AB299"/>
      </a:accent3>
      <a:accent4>
        <a:srgbClr val="51B66F"/>
      </a:accent4>
      <a:accent5>
        <a:srgbClr val="60B455"/>
      </a:accent5>
      <a:accent6>
        <a:srgbClr val="83B14E"/>
      </a:accent6>
      <a:hlink>
        <a:srgbClr val="9A7E5D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146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Next LT Pro Demi</vt:lpstr>
      <vt:lpstr>AvenirNext LT Pro Medium</vt:lpstr>
      <vt:lpstr>Calibri</vt:lpstr>
      <vt:lpstr>Gill Sans Nova</vt:lpstr>
      <vt:lpstr>Helvetica Neue</vt:lpstr>
      <vt:lpstr>Times New Roman</vt:lpstr>
      <vt:lpstr>ConfettiVTI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Hangin’ with the Harp Series</dc:title>
  <dc:creator>Karen McEachern</dc:creator>
  <cp:lastModifiedBy>Karen McEachern</cp:lastModifiedBy>
  <cp:revision>9</cp:revision>
  <dcterms:created xsi:type="dcterms:W3CDTF">2021-04-19T14:33:56Z</dcterms:created>
  <dcterms:modified xsi:type="dcterms:W3CDTF">2024-02-12T17:41:48Z</dcterms:modified>
</cp:coreProperties>
</file>